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 verbe et son infinitif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Ils s’amusent avec leurs nouveaux jouets.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Ils ont reçu de jolies cartes de vœux.</a:t>
            </a:r>
          </a:p>
        </p:txBody>
      </p:sp>
    </p:spTree>
    <p:extLst>
      <p:ext uri="{BB962C8B-B14F-4D97-AF65-F5344CB8AC3E}">
        <p14:creationId xmlns:p14="http://schemas.microsoft.com/office/powerpoint/2010/main" val="85361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41746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2"/>
            <a:r>
              <a:rPr lang="fr-FR" sz="2800" dirty="0"/>
              <a:t>s’amusent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r>
              <a:rPr lang="fr-FR" sz="2800" dirty="0"/>
              <a:t>s’amuser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2"/>
            <a:r>
              <a:rPr lang="fr-FR" sz="2800" dirty="0"/>
              <a:t>ont reçu (</a:t>
            </a:r>
            <a:r>
              <a:rPr lang="fr-FR" sz="2800" i="1" dirty="0"/>
              <a:t>passé composé</a:t>
            </a:r>
            <a:r>
              <a:rPr lang="fr-FR" sz="2800" dirty="0"/>
              <a:t>)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sz="2800"/>
              <a:t>recevoir</a:t>
            </a:r>
            <a:endParaRPr lang="fr-FR" dirty="0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91B53C7-5912-448C-8EAD-0A68820FD4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239877" y="2328175"/>
            <a:ext cx="1311948" cy="1338943"/>
          </a:xfrm>
          <a:prstGeom prst="rect">
            <a:avLst/>
          </a:prstGeom>
        </p:spPr>
      </p:pic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7C488B1-88BA-48BA-B5EC-8B48890E41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5903278" y="2328174"/>
            <a:ext cx="1311948" cy="1338943"/>
          </a:xfrm>
          <a:prstGeom prst="rect">
            <a:avLst/>
          </a:prstGeom>
        </p:spPr>
      </p:pic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058EF7C-7B5A-4E86-B335-75C4DFD7F7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239877" y="4230389"/>
            <a:ext cx="1311948" cy="1472459"/>
          </a:xfrm>
          <a:prstGeom prst="rect">
            <a:avLst/>
          </a:prstGeom>
        </p:spPr>
      </p:pic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29D66705-C58E-46C6-B45D-481E5E0B72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5903278" y="4230389"/>
            <a:ext cx="1311948" cy="14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65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Nous retrouvons nos copains.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C’est la nouvelle année !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41746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2"/>
            <a:r>
              <a:rPr lang="fr-FR" sz="2800" dirty="0"/>
              <a:t>retrouvons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r>
              <a:rPr lang="fr-FR" sz="2800" dirty="0"/>
              <a:t>retrouver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2"/>
            <a:r>
              <a:rPr lang="fr-FR" sz="2800" dirty="0"/>
              <a:t>est (</a:t>
            </a:r>
            <a:r>
              <a:rPr lang="fr-FR" sz="2800" i="1" dirty="0"/>
              <a:t>présent</a:t>
            </a:r>
            <a:r>
              <a:rPr lang="fr-FR" sz="2800" dirty="0"/>
              <a:t>)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sz="2800" dirty="0"/>
              <a:t>être</a:t>
            </a:r>
            <a:endParaRPr lang="fr-FR" dirty="0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91B53C7-5912-448C-8EAD-0A68820FD4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239877" y="2328175"/>
            <a:ext cx="1311948" cy="1338943"/>
          </a:xfrm>
          <a:prstGeom prst="rect">
            <a:avLst/>
          </a:prstGeom>
        </p:spPr>
      </p:pic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7C488B1-88BA-48BA-B5EC-8B48890E41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5903278" y="2328174"/>
            <a:ext cx="1311948" cy="1338943"/>
          </a:xfrm>
          <a:prstGeom prst="rect">
            <a:avLst/>
          </a:prstGeom>
        </p:spPr>
      </p:pic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058EF7C-7B5A-4E86-B335-75C4DFD7F7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239877" y="4230389"/>
            <a:ext cx="1311948" cy="1472459"/>
          </a:xfrm>
          <a:prstGeom prst="rect">
            <a:avLst/>
          </a:prstGeom>
        </p:spPr>
      </p:pic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29D66705-C58E-46C6-B45D-481E5E0B72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5903278" y="4230389"/>
            <a:ext cx="1311948" cy="14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Elle cherche ses nouveaux stylos.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J’ai adoré les fêtes de fin d’année.</a:t>
            </a:r>
          </a:p>
        </p:txBody>
      </p:sp>
    </p:spTree>
    <p:extLst>
      <p:ext uri="{BB962C8B-B14F-4D97-AF65-F5344CB8AC3E}">
        <p14:creationId xmlns:p14="http://schemas.microsoft.com/office/powerpoint/2010/main" val="212858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41746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2"/>
            <a:r>
              <a:rPr lang="fr-FR" sz="2800" dirty="0"/>
              <a:t>cherche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r>
              <a:rPr lang="fr-FR" sz="2800" dirty="0"/>
              <a:t>chercher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2"/>
            <a:r>
              <a:rPr lang="fr-FR" sz="2800" dirty="0"/>
              <a:t>ai adoré (</a:t>
            </a:r>
            <a:r>
              <a:rPr lang="fr-FR" sz="2800" i="1" dirty="0"/>
              <a:t>passé composé</a:t>
            </a:r>
            <a:r>
              <a:rPr lang="fr-FR" sz="2800" dirty="0"/>
              <a:t>)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sz="2800" dirty="0"/>
              <a:t>adorer</a:t>
            </a:r>
            <a:endParaRPr lang="fr-FR" dirty="0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91B53C7-5912-448C-8EAD-0A68820FD4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239877" y="2328175"/>
            <a:ext cx="1311948" cy="1338943"/>
          </a:xfrm>
          <a:prstGeom prst="rect">
            <a:avLst/>
          </a:prstGeom>
        </p:spPr>
      </p:pic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7C488B1-88BA-48BA-B5EC-8B48890E41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5903278" y="2328174"/>
            <a:ext cx="1311948" cy="1338943"/>
          </a:xfrm>
          <a:prstGeom prst="rect">
            <a:avLst/>
          </a:prstGeom>
        </p:spPr>
      </p:pic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058EF7C-7B5A-4E86-B335-75C4DFD7F7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239877" y="4230389"/>
            <a:ext cx="1311948" cy="1472459"/>
          </a:xfrm>
          <a:prstGeom prst="rect">
            <a:avLst/>
          </a:prstGeom>
        </p:spPr>
      </p:pic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29D66705-C58E-46C6-B45D-481E5E0B72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5903278" y="4230389"/>
            <a:ext cx="1311948" cy="14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06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Cette année, je joue du piano le jeudi.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Cette année, j’aiderai plus à la maison.</a:t>
            </a:r>
          </a:p>
        </p:txBody>
      </p:sp>
    </p:spTree>
    <p:extLst>
      <p:ext uri="{BB962C8B-B14F-4D97-AF65-F5344CB8AC3E}">
        <p14:creationId xmlns:p14="http://schemas.microsoft.com/office/powerpoint/2010/main" val="2767406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41746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2"/>
            <a:r>
              <a:rPr lang="fr-FR" sz="2800" dirty="0"/>
              <a:t>joue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r>
              <a:rPr lang="fr-FR" sz="2800" dirty="0"/>
              <a:t>jouer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2"/>
            <a:r>
              <a:rPr lang="fr-FR" sz="2800" dirty="0"/>
              <a:t>aiderai (</a:t>
            </a:r>
            <a:r>
              <a:rPr lang="fr-FR" sz="2800" i="1" dirty="0"/>
              <a:t>futur</a:t>
            </a:r>
            <a:r>
              <a:rPr lang="fr-FR" sz="2800" dirty="0"/>
              <a:t>)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sz="2800" dirty="0"/>
              <a:t>aider</a:t>
            </a:r>
            <a:endParaRPr lang="fr-FR" dirty="0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91B53C7-5912-448C-8EAD-0A68820FD4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239877" y="2328175"/>
            <a:ext cx="1311948" cy="1338943"/>
          </a:xfrm>
          <a:prstGeom prst="rect">
            <a:avLst/>
          </a:prstGeom>
        </p:spPr>
      </p:pic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7C488B1-88BA-48BA-B5EC-8B48890E41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5903278" y="2328174"/>
            <a:ext cx="1311948" cy="1338943"/>
          </a:xfrm>
          <a:prstGeom prst="rect">
            <a:avLst/>
          </a:prstGeom>
        </p:spPr>
      </p:pic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058EF7C-7B5A-4E86-B335-75C4DFD7F7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239877" y="4230389"/>
            <a:ext cx="1311948" cy="1472459"/>
          </a:xfrm>
          <a:prstGeom prst="rect">
            <a:avLst/>
          </a:prstGeom>
        </p:spPr>
      </p:pic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29D66705-C58E-46C6-B45D-481E5E0B72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5903278" y="4230389"/>
            <a:ext cx="1311948" cy="14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460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Vous préparez des cartes de vœux.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J’écris des cartes de vœux.</a:t>
            </a:r>
          </a:p>
        </p:txBody>
      </p:sp>
    </p:spTree>
    <p:extLst>
      <p:ext uri="{BB962C8B-B14F-4D97-AF65-F5344CB8AC3E}">
        <p14:creationId xmlns:p14="http://schemas.microsoft.com/office/powerpoint/2010/main" val="4146737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41746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lvl="2"/>
            <a:r>
              <a:rPr lang="fr-FR" sz="2800" dirty="0"/>
              <a:t>préparez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r>
              <a:rPr lang="fr-FR" sz="2800" dirty="0"/>
              <a:t>préparer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2"/>
            <a:r>
              <a:rPr lang="fr-FR" sz="2800" dirty="0"/>
              <a:t>écris (</a:t>
            </a:r>
            <a:r>
              <a:rPr lang="fr-FR" sz="2800" i="1" dirty="0"/>
              <a:t>présent</a:t>
            </a:r>
            <a:r>
              <a:rPr lang="fr-FR" sz="2800" dirty="0"/>
              <a:t>)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sz="2800" dirty="0"/>
              <a:t>écrire</a:t>
            </a:r>
            <a:endParaRPr lang="fr-FR" dirty="0"/>
          </a:p>
        </p:txBody>
      </p:sp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D91B53C7-5912-448C-8EAD-0A68820FD4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239877" y="2328175"/>
            <a:ext cx="1311948" cy="1338943"/>
          </a:xfrm>
          <a:prstGeom prst="rect">
            <a:avLst/>
          </a:prstGeom>
        </p:spPr>
      </p:pic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7C488B1-88BA-48BA-B5EC-8B48890E41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5903278" y="2328174"/>
            <a:ext cx="1311948" cy="1338943"/>
          </a:xfrm>
          <a:prstGeom prst="rect">
            <a:avLst/>
          </a:prstGeom>
        </p:spPr>
      </p:pic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058EF7C-7B5A-4E86-B335-75C4DFD7F7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239877" y="4230389"/>
            <a:ext cx="1311948" cy="1472459"/>
          </a:xfrm>
          <a:prstGeom prst="rect">
            <a:avLst/>
          </a:prstGeom>
        </p:spPr>
      </p:pic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29D66705-C58E-46C6-B45D-481E5E0B72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5903278" y="4230389"/>
            <a:ext cx="1311948" cy="14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363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224</Words>
  <Application>Microsoft Office PowerPoint</Application>
  <PresentationFormat>Grand écran</PresentationFormat>
  <Paragraphs>131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Recopie le verbe et donne son infinitif</vt:lpstr>
      <vt:lpstr>Correction</vt:lpstr>
      <vt:lpstr>Recopie le verbe et donne son infinitif</vt:lpstr>
      <vt:lpstr>Correction</vt:lpstr>
      <vt:lpstr>Recopie le verbe et donne son infinitif</vt:lpstr>
      <vt:lpstr>Correction</vt:lpstr>
      <vt:lpstr>Recopie le verbe et donne son infinitif</vt:lpstr>
      <vt:lpstr>Correction</vt:lpstr>
      <vt:lpstr>Recopie le verbe et donne son infinitif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26</cp:revision>
  <dcterms:created xsi:type="dcterms:W3CDTF">2021-07-17T07:25:24Z</dcterms:created>
  <dcterms:modified xsi:type="dcterms:W3CDTF">2022-07-25T09:47:59Z</dcterms:modified>
</cp:coreProperties>
</file>